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317" r:id="rId6"/>
    <p:sldId id="331" r:id="rId7"/>
    <p:sldId id="330" r:id="rId8"/>
    <p:sldId id="270" r:id="rId9"/>
    <p:sldId id="271" r:id="rId10"/>
    <p:sldId id="324" r:id="rId11"/>
    <p:sldId id="322" r:id="rId12"/>
    <p:sldId id="319" r:id="rId13"/>
    <p:sldId id="311" r:id="rId14"/>
    <p:sldId id="316" r:id="rId15"/>
    <p:sldId id="326" r:id="rId16"/>
    <p:sldId id="332" r:id="rId17"/>
    <p:sldId id="327" r:id="rId18"/>
    <p:sldId id="279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C0D8"/>
    <a:srgbClr val="D69292"/>
    <a:srgbClr val="EB5239"/>
    <a:srgbClr val="D3E47C"/>
    <a:srgbClr val="664A5B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8C368C-C1A8-41C7-9EB6-8F7134757ADA}" type="doc">
      <dgm:prSet loTypeId="urn:microsoft.com/office/officeart/2005/8/layout/vList3" loCatId="picture" qsTypeId="urn:microsoft.com/office/officeart/2005/8/quickstyle/simple1" qsCatId="simple" csTypeId="urn:microsoft.com/office/officeart/2005/8/colors/accent3_1" csCatId="accent3" phldr="1"/>
      <dgm:spPr/>
    </dgm:pt>
    <dgm:pt modelId="{3FDA710A-F052-4349-98DA-34A3FF6435AF}">
      <dgm:prSet phldrT="[Text]" custT="1"/>
      <dgm:spPr/>
      <dgm:t>
        <a:bodyPr/>
        <a:lstStyle/>
        <a:p>
          <a:r>
            <a:rPr lang="en-US" sz="36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গৃহস্থ</a:t>
          </a:r>
          <a:r>
            <a:rPr lang="en-US" sz="3600" dirty="0" smtClean="0">
              <a:latin typeface="NikoshBAN" panose="02000000000000000000" pitchFamily="2" charset="0"/>
              <a:cs typeface="NikoshBAN" panose="02000000000000000000" pitchFamily="2" charset="0"/>
            </a:rPr>
            <a:t>, </a:t>
          </a:r>
          <a:r>
            <a:rPr lang="en-US" sz="36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সংসারী</a:t>
          </a:r>
          <a:r>
            <a:rPr lang="en-US" sz="36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36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লোক</a:t>
          </a:r>
          <a:r>
            <a:rPr lang="en-US" sz="3600" dirty="0" smtClean="0">
              <a:latin typeface="NikoshBAN" panose="02000000000000000000" pitchFamily="2" charset="0"/>
              <a:cs typeface="NikoshBAN" panose="02000000000000000000" pitchFamily="2" charset="0"/>
            </a:rPr>
            <a:t>।</a:t>
          </a:r>
          <a:endParaRPr lang="en-US" sz="36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6C25B53B-83CD-4690-83BE-C23CC4BE1BBC}" type="parTrans" cxnId="{406E4B4E-B4BB-433B-9D97-19CCE97657AC}">
      <dgm:prSet/>
      <dgm:spPr/>
      <dgm:t>
        <a:bodyPr/>
        <a:lstStyle/>
        <a:p>
          <a:endParaRPr lang="en-US"/>
        </a:p>
      </dgm:t>
    </dgm:pt>
    <dgm:pt modelId="{106F801C-3E7A-428F-989F-99ACBA78E77E}" type="sibTrans" cxnId="{406E4B4E-B4BB-433B-9D97-19CCE97657AC}">
      <dgm:prSet/>
      <dgm:spPr/>
      <dgm:t>
        <a:bodyPr/>
        <a:lstStyle/>
        <a:p>
          <a:endParaRPr lang="en-US"/>
        </a:p>
      </dgm:t>
    </dgm:pt>
    <dgm:pt modelId="{9B711C64-6AEE-499C-859F-98D5DCCC4EC8}">
      <dgm:prSet phldrT="[Text]" custT="1"/>
      <dgm:spPr/>
      <dgm:t>
        <a:bodyPr/>
        <a:lstStyle/>
        <a:p>
          <a:r>
            <a:rPr lang="en-US" sz="36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পাহারাদার</a:t>
          </a:r>
          <a:r>
            <a:rPr lang="en-US" sz="3600" dirty="0" smtClean="0">
              <a:latin typeface="NikoshBAN" panose="02000000000000000000" pitchFamily="2" charset="0"/>
              <a:cs typeface="NikoshBAN" panose="02000000000000000000" pitchFamily="2" charset="0"/>
            </a:rPr>
            <a:t>। </a:t>
          </a:r>
          <a:endParaRPr lang="en-US" sz="36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12EDD9E4-7F3E-4F50-8108-1348B7599BB5}" type="parTrans" cxnId="{4A6EF88B-3A01-4EE3-AD55-DB84CC9E7CF7}">
      <dgm:prSet/>
      <dgm:spPr/>
      <dgm:t>
        <a:bodyPr/>
        <a:lstStyle/>
        <a:p>
          <a:endParaRPr lang="en-US"/>
        </a:p>
      </dgm:t>
    </dgm:pt>
    <dgm:pt modelId="{2392E030-8DC7-4FDE-A55B-EC63E91C03F1}" type="sibTrans" cxnId="{4A6EF88B-3A01-4EE3-AD55-DB84CC9E7CF7}">
      <dgm:prSet/>
      <dgm:spPr/>
      <dgm:t>
        <a:bodyPr/>
        <a:lstStyle/>
        <a:p>
          <a:endParaRPr lang="en-US"/>
        </a:p>
      </dgm:t>
    </dgm:pt>
    <dgm:pt modelId="{BB5B2219-B1C8-4FFF-B9AF-5EFCE3806C2F}">
      <dgm:prSet phldrT="[Text]" custT="1"/>
      <dgm:spPr/>
      <dgm:t>
        <a:bodyPr/>
        <a:lstStyle/>
        <a:p>
          <a:r>
            <a:rPr lang="en-US" sz="36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তৃষ্ণা</a:t>
          </a:r>
          <a:r>
            <a:rPr lang="en-US" sz="3600" dirty="0" smtClean="0">
              <a:latin typeface="NikoshBAN" panose="02000000000000000000" pitchFamily="2" charset="0"/>
              <a:cs typeface="NikoshBAN" panose="02000000000000000000" pitchFamily="2" charset="0"/>
            </a:rPr>
            <a:t>, </a:t>
          </a:r>
          <a:r>
            <a:rPr lang="en-US" sz="36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পিপাসা</a:t>
          </a:r>
          <a:r>
            <a:rPr lang="en-US" sz="3600" dirty="0" smtClean="0">
              <a:latin typeface="NikoshBAN" panose="02000000000000000000" pitchFamily="2" charset="0"/>
              <a:cs typeface="NikoshBAN" panose="02000000000000000000" pitchFamily="2" charset="0"/>
            </a:rPr>
            <a:t>।</a:t>
          </a:r>
          <a:endParaRPr lang="en-US" sz="36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AC8B951-AA42-4F79-9438-2FCD09B1A1A7}" type="parTrans" cxnId="{9A84E3CE-4372-470B-9E15-F0444A784576}">
      <dgm:prSet/>
      <dgm:spPr/>
      <dgm:t>
        <a:bodyPr/>
        <a:lstStyle/>
        <a:p>
          <a:endParaRPr lang="en-US"/>
        </a:p>
      </dgm:t>
    </dgm:pt>
    <dgm:pt modelId="{3FE3792E-423C-4457-8140-08E69346536F}" type="sibTrans" cxnId="{9A84E3CE-4372-470B-9E15-F0444A784576}">
      <dgm:prSet/>
      <dgm:spPr/>
      <dgm:t>
        <a:bodyPr/>
        <a:lstStyle/>
        <a:p>
          <a:endParaRPr lang="en-US"/>
        </a:p>
      </dgm:t>
    </dgm:pt>
    <dgm:pt modelId="{497E6C68-A738-4CAC-92FE-D1FD97D191DB}" type="pres">
      <dgm:prSet presAssocID="{BB8C368C-C1A8-41C7-9EB6-8F7134757ADA}" presName="linearFlow" presStyleCnt="0">
        <dgm:presLayoutVars>
          <dgm:dir/>
          <dgm:resizeHandles val="exact"/>
        </dgm:presLayoutVars>
      </dgm:prSet>
      <dgm:spPr/>
    </dgm:pt>
    <dgm:pt modelId="{193F6A1F-0406-4C0B-A675-530D14CF2039}" type="pres">
      <dgm:prSet presAssocID="{3FDA710A-F052-4349-98DA-34A3FF6435AF}" presName="composite" presStyleCnt="0"/>
      <dgm:spPr/>
    </dgm:pt>
    <dgm:pt modelId="{9BAE5AA1-487C-45CC-8FF9-CF1145AC22AE}" type="pres">
      <dgm:prSet presAssocID="{3FDA710A-F052-4349-98DA-34A3FF6435AF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</dgm:spPr>
    </dgm:pt>
    <dgm:pt modelId="{090041BF-A233-4BC2-9A0D-FCAAFE4E096D}" type="pres">
      <dgm:prSet presAssocID="{3FDA710A-F052-4349-98DA-34A3FF6435AF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0F551C-68DD-4FB4-AEA4-A9F6F4BE29FC}" type="pres">
      <dgm:prSet presAssocID="{106F801C-3E7A-428F-989F-99ACBA78E77E}" presName="spacing" presStyleCnt="0"/>
      <dgm:spPr/>
    </dgm:pt>
    <dgm:pt modelId="{0B450B96-30D9-406B-9466-AC57F86F71CA}" type="pres">
      <dgm:prSet presAssocID="{9B711C64-6AEE-499C-859F-98D5DCCC4EC8}" presName="composite" presStyleCnt="0"/>
      <dgm:spPr/>
    </dgm:pt>
    <dgm:pt modelId="{7C5D282E-7E0A-4BA9-95BE-F27F16B18C21}" type="pres">
      <dgm:prSet presAssocID="{9B711C64-6AEE-499C-859F-98D5DCCC4EC8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E949213C-1B81-4D1C-8DD8-529E2AB693F3}" type="pres">
      <dgm:prSet presAssocID="{9B711C64-6AEE-499C-859F-98D5DCCC4EC8}" presName="txShp" presStyleLbl="node1" presStyleIdx="1" presStyleCnt="3" custLinFactNeighborX="2882" custLinFactNeighborY="-2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05C85A-9E4E-49F8-A802-16C5B312431B}" type="pres">
      <dgm:prSet presAssocID="{2392E030-8DC7-4FDE-A55B-EC63E91C03F1}" presName="spacing" presStyleCnt="0"/>
      <dgm:spPr/>
    </dgm:pt>
    <dgm:pt modelId="{E4A5EB97-46A2-46D5-AAB4-84664D024D26}" type="pres">
      <dgm:prSet presAssocID="{BB5B2219-B1C8-4FFF-B9AF-5EFCE3806C2F}" presName="composite" presStyleCnt="0"/>
      <dgm:spPr/>
    </dgm:pt>
    <dgm:pt modelId="{606A75B0-A378-4CE5-A00E-BFFA8A15A6DA}" type="pres">
      <dgm:prSet presAssocID="{BB5B2219-B1C8-4FFF-B9AF-5EFCE3806C2F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E5B1C227-02D7-417A-B182-9F6627CAA7C0}" type="pres">
      <dgm:prSet presAssocID="{BB5B2219-B1C8-4FFF-B9AF-5EFCE3806C2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65965D-7302-41B9-ADF3-C16D543BCF61}" type="presOf" srcId="{BB5B2219-B1C8-4FFF-B9AF-5EFCE3806C2F}" destId="{E5B1C227-02D7-417A-B182-9F6627CAA7C0}" srcOrd="0" destOrd="0" presId="urn:microsoft.com/office/officeart/2005/8/layout/vList3"/>
    <dgm:cxn modelId="{3AA98F1E-DCA9-424E-A5E0-85CD32299A17}" type="presOf" srcId="{9B711C64-6AEE-499C-859F-98D5DCCC4EC8}" destId="{E949213C-1B81-4D1C-8DD8-529E2AB693F3}" srcOrd="0" destOrd="0" presId="urn:microsoft.com/office/officeart/2005/8/layout/vList3"/>
    <dgm:cxn modelId="{F8D2B3E6-16CC-4EF5-8FF5-0530F8948A9A}" type="presOf" srcId="{BB8C368C-C1A8-41C7-9EB6-8F7134757ADA}" destId="{497E6C68-A738-4CAC-92FE-D1FD97D191DB}" srcOrd="0" destOrd="0" presId="urn:microsoft.com/office/officeart/2005/8/layout/vList3"/>
    <dgm:cxn modelId="{B2456E57-0CB1-409F-8800-5D5AE552F451}" type="presOf" srcId="{3FDA710A-F052-4349-98DA-34A3FF6435AF}" destId="{090041BF-A233-4BC2-9A0D-FCAAFE4E096D}" srcOrd="0" destOrd="0" presId="urn:microsoft.com/office/officeart/2005/8/layout/vList3"/>
    <dgm:cxn modelId="{406E4B4E-B4BB-433B-9D97-19CCE97657AC}" srcId="{BB8C368C-C1A8-41C7-9EB6-8F7134757ADA}" destId="{3FDA710A-F052-4349-98DA-34A3FF6435AF}" srcOrd="0" destOrd="0" parTransId="{6C25B53B-83CD-4690-83BE-C23CC4BE1BBC}" sibTransId="{106F801C-3E7A-428F-989F-99ACBA78E77E}"/>
    <dgm:cxn modelId="{4A6EF88B-3A01-4EE3-AD55-DB84CC9E7CF7}" srcId="{BB8C368C-C1A8-41C7-9EB6-8F7134757ADA}" destId="{9B711C64-6AEE-499C-859F-98D5DCCC4EC8}" srcOrd="1" destOrd="0" parTransId="{12EDD9E4-7F3E-4F50-8108-1348B7599BB5}" sibTransId="{2392E030-8DC7-4FDE-A55B-EC63E91C03F1}"/>
    <dgm:cxn modelId="{9A84E3CE-4372-470B-9E15-F0444A784576}" srcId="{BB8C368C-C1A8-41C7-9EB6-8F7134757ADA}" destId="{BB5B2219-B1C8-4FFF-B9AF-5EFCE3806C2F}" srcOrd="2" destOrd="0" parTransId="{AAC8B951-AA42-4F79-9438-2FCD09B1A1A7}" sibTransId="{3FE3792E-423C-4457-8140-08E69346536F}"/>
    <dgm:cxn modelId="{17A15492-0DFE-42A2-BFD9-676FDF5280E4}" type="presParOf" srcId="{497E6C68-A738-4CAC-92FE-D1FD97D191DB}" destId="{193F6A1F-0406-4C0B-A675-530D14CF2039}" srcOrd="0" destOrd="0" presId="urn:microsoft.com/office/officeart/2005/8/layout/vList3"/>
    <dgm:cxn modelId="{35E128F5-40AF-4900-9239-9F437C1A06AF}" type="presParOf" srcId="{193F6A1F-0406-4C0B-A675-530D14CF2039}" destId="{9BAE5AA1-487C-45CC-8FF9-CF1145AC22AE}" srcOrd="0" destOrd="0" presId="urn:microsoft.com/office/officeart/2005/8/layout/vList3"/>
    <dgm:cxn modelId="{B505A0B8-15DA-4854-8800-3370E99B14FC}" type="presParOf" srcId="{193F6A1F-0406-4C0B-A675-530D14CF2039}" destId="{090041BF-A233-4BC2-9A0D-FCAAFE4E096D}" srcOrd="1" destOrd="0" presId="urn:microsoft.com/office/officeart/2005/8/layout/vList3"/>
    <dgm:cxn modelId="{AA17D45A-FB53-41DD-B06D-88E821F2A42E}" type="presParOf" srcId="{497E6C68-A738-4CAC-92FE-D1FD97D191DB}" destId="{220F551C-68DD-4FB4-AEA4-A9F6F4BE29FC}" srcOrd="1" destOrd="0" presId="urn:microsoft.com/office/officeart/2005/8/layout/vList3"/>
    <dgm:cxn modelId="{8E2F166E-3DDA-4B45-AA82-88D1F29CA36D}" type="presParOf" srcId="{497E6C68-A738-4CAC-92FE-D1FD97D191DB}" destId="{0B450B96-30D9-406B-9466-AC57F86F71CA}" srcOrd="2" destOrd="0" presId="urn:microsoft.com/office/officeart/2005/8/layout/vList3"/>
    <dgm:cxn modelId="{D045B7FA-5B12-495B-8AE0-BE4365135BD2}" type="presParOf" srcId="{0B450B96-30D9-406B-9466-AC57F86F71CA}" destId="{7C5D282E-7E0A-4BA9-95BE-F27F16B18C21}" srcOrd="0" destOrd="0" presId="urn:microsoft.com/office/officeart/2005/8/layout/vList3"/>
    <dgm:cxn modelId="{C76462BA-900D-49CC-9EDF-4282F4C25795}" type="presParOf" srcId="{0B450B96-30D9-406B-9466-AC57F86F71CA}" destId="{E949213C-1B81-4D1C-8DD8-529E2AB693F3}" srcOrd="1" destOrd="0" presId="urn:microsoft.com/office/officeart/2005/8/layout/vList3"/>
    <dgm:cxn modelId="{EC86526C-8329-46FF-964B-406DCA54C825}" type="presParOf" srcId="{497E6C68-A738-4CAC-92FE-D1FD97D191DB}" destId="{8105C85A-9E4E-49F8-A802-16C5B312431B}" srcOrd="3" destOrd="0" presId="urn:microsoft.com/office/officeart/2005/8/layout/vList3"/>
    <dgm:cxn modelId="{B093E5EA-4A07-4837-AA77-D4C4E1899DFA}" type="presParOf" srcId="{497E6C68-A738-4CAC-92FE-D1FD97D191DB}" destId="{E4A5EB97-46A2-46D5-AAB4-84664D024D26}" srcOrd="4" destOrd="0" presId="urn:microsoft.com/office/officeart/2005/8/layout/vList3"/>
    <dgm:cxn modelId="{5B47BBBF-5ED4-44E7-82AC-1A835D708175}" type="presParOf" srcId="{E4A5EB97-46A2-46D5-AAB4-84664D024D26}" destId="{606A75B0-A378-4CE5-A00E-BFFA8A15A6DA}" srcOrd="0" destOrd="0" presId="urn:microsoft.com/office/officeart/2005/8/layout/vList3"/>
    <dgm:cxn modelId="{6FA47293-604A-46FA-852F-1371A1145A4D}" type="presParOf" srcId="{E4A5EB97-46A2-46D5-AAB4-84664D024D26}" destId="{E5B1C227-02D7-417A-B182-9F6627CAA7C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9A08C7-CC05-4566-9E4F-C4E380416C7D}" type="doc">
      <dgm:prSet loTypeId="urn:microsoft.com/office/officeart/2005/8/layout/cycle6" loCatId="cycle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D01C4F7A-5A68-4B52-BDCD-B667C87FD9E5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48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ন্দ</a:t>
          </a:r>
          <a:endParaRPr lang="en-US" sz="48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FB19AA14-77C4-4B0C-92CE-15AD708A4F39}" type="parTrans" cxnId="{D03E25BB-5D02-45D1-849A-2C2CCEA53AF4}">
      <dgm:prSet/>
      <dgm:spPr/>
      <dgm:t>
        <a:bodyPr/>
        <a:lstStyle/>
        <a:p>
          <a:endParaRPr lang="en-US"/>
        </a:p>
      </dgm:t>
    </dgm:pt>
    <dgm:pt modelId="{E2F9E4CB-2103-407C-AD22-D0C92F523D28}" type="sibTrans" cxnId="{D03E25BB-5D02-45D1-849A-2C2CCEA53AF4}">
      <dgm:prSet/>
      <dgm:spPr/>
      <dgm:t>
        <a:bodyPr/>
        <a:lstStyle/>
        <a:p>
          <a:endParaRPr lang="en-US"/>
        </a:p>
      </dgm:t>
    </dgm:pt>
    <dgm:pt modelId="{FCF13F14-59F8-46A1-9CA8-4D55A95CD8AE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bn-IN" sz="4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স্ত</a:t>
          </a:r>
          <a:endParaRPr lang="en-US" sz="44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645AFC5F-4AC3-4F3B-AE46-C2BD04D1A70F}" type="parTrans" cxnId="{6845D0C3-0976-48E6-A28D-6DACD28FC48D}">
      <dgm:prSet/>
      <dgm:spPr/>
      <dgm:t>
        <a:bodyPr/>
        <a:lstStyle/>
        <a:p>
          <a:endParaRPr lang="en-US"/>
        </a:p>
      </dgm:t>
    </dgm:pt>
    <dgm:pt modelId="{02A654E5-2E54-493C-910A-50DEE950AB8B}" type="sibTrans" cxnId="{6845D0C3-0976-48E6-A28D-6DACD28FC48D}">
      <dgm:prSet/>
      <dgm:spPr/>
      <dgm:t>
        <a:bodyPr/>
        <a:lstStyle/>
        <a:p>
          <a:endParaRPr lang="en-US"/>
        </a:p>
      </dgm:t>
    </dgm:pt>
    <dgm:pt modelId="{734E87DE-B17D-4E5F-88DD-AC464B00C4E8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44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ষ্ট</a:t>
          </a:r>
          <a:endParaRPr lang="en-US" sz="44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86449D06-F300-4A78-B1A2-3938BBD1383E}" type="parTrans" cxnId="{7BE6E614-EFEF-467B-848F-FF988DA8721F}">
      <dgm:prSet/>
      <dgm:spPr/>
      <dgm:t>
        <a:bodyPr/>
        <a:lstStyle/>
        <a:p>
          <a:endParaRPr lang="en-US"/>
        </a:p>
      </dgm:t>
    </dgm:pt>
    <dgm:pt modelId="{EC27A499-D103-4C60-93DA-F9ECAE204584}" type="sibTrans" cxnId="{7BE6E614-EFEF-467B-848F-FF988DA8721F}">
      <dgm:prSet/>
      <dgm:spPr/>
      <dgm:t>
        <a:bodyPr/>
        <a:lstStyle/>
        <a:p>
          <a:endParaRPr lang="en-US"/>
        </a:p>
      </dgm:t>
    </dgm:pt>
    <dgm:pt modelId="{2B7C40E7-5E25-4AE8-B2E9-8BCD0F6B7EAF}">
      <dgm:prSet phldrT="[Text]"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জ্ঞ</a:t>
          </a:r>
          <a:endParaRPr lang="en-US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35DDA20E-4D96-4266-AA10-2020B8B8E147}" type="parTrans" cxnId="{9E0BBB62-439F-49F5-B964-D3B5549A19F9}">
      <dgm:prSet/>
      <dgm:spPr/>
      <dgm:t>
        <a:bodyPr/>
        <a:lstStyle/>
        <a:p>
          <a:endParaRPr lang="en-US"/>
        </a:p>
      </dgm:t>
    </dgm:pt>
    <dgm:pt modelId="{82D9EE13-9971-40B6-A95F-92EE1FE248E4}" type="sibTrans" cxnId="{9E0BBB62-439F-49F5-B964-D3B5549A19F9}">
      <dgm:prSet/>
      <dgm:spPr/>
      <dgm:t>
        <a:bodyPr/>
        <a:lstStyle/>
        <a:p>
          <a:endParaRPr lang="en-US"/>
        </a:p>
      </dgm:t>
    </dgm:pt>
    <dgm:pt modelId="{69B741AB-165B-4019-BB1E-2DA3D6EE17DA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bn-IN" sz="4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ঙ্গ</a:t>
          </a:r>
          <a:endParaRPr lang="en-US" sz="48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E7616ADE-3C71-4EDE-9FF1-C2AB51FCD9C7}" type="parTrans" cxnId="{71DBF8EC-F77B-4DBE-B745-4732A0F89CEB}">
      <dgm:prSet/>
      <dgm:spPr/>
      <dgm:t>
        <a:bodyPr/>
        <a:lstStyle/>
        <a:p>
          <a:endParaRPr lang="en-US"/>
        </a:p>
      </dgm:t>
    </dgm:pt>
    <dgm:pt modelId="{9EFFFA24-62A9-456A-992A-07F3628F4067}" type="sibTrans" cxnId="{71DBF8EC-F77B-4DBE-B745-4732A0F89CEB}">
      <dgm:prSet/>
      <dgm:spPr/>
      <dgm:t>
        <a:bodyPr/>
        <a:lstStyle/>
        <a:p>
          <a:endParaRPr lang="en-US"/>
        </a:p>
      </dgm:t>
    </dgm:pt>
    <dgm:pt modelId="{862D8F70-8AEE-4707-AC87-BC9937E21465}" type="pres">
      <dgm:prSet presAssocID="{869A08C7-CC05-4566-9E4F-C4E380416C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E56E91-08FF-4D6E-AAF1-D7E54B6633D1}" type="pres">
      <dgm:prSet presAssocID="{D01C4F7A-5A68-4B52-BDCD-B667C87FD9E5}" presName="node" presStyleLbl="node1" presStyleIdx="0" presStyleCnt="5" custRadScaleRad="97746" custRadScaleInc="11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B6EA94-F433-4637-AB45-32C8D2191F2B}" type="pres">
      <dgm:prSet presAssocID="{D01C4F7A-5A68-4B52-BDCD-B667C87FD9E5}" presName="spNode" presStyleCnt="0"/>
      <dgm:spPr/>
    </dgm:pt>
    <dgm:pt modelId="{DA1ED563-AF4E-448B-B669-19E5A7585DDB}" type="pres">
      <dgm:prSet presAssocID="{E2F9E4CB-2103-407C-AD22-D0C92F523D28}" presName="sibTrans" presStyleLbl="sibTrans1D1" presStyleIdx="0" presStyleCnt="5"/>
      <dgm:spPr/>
      <dgm:t>
        <a:bodyPr/>
        <a:lstStyle/>
        <a:p>
          <a:endParaRPr lang="en-US"/>
        </a:p>
      </dgm:t>
    </dgm:pt>
    <dgm:pt modelId="{0A081D5B-C18B-48E9-A30A-365F51A27AEE}" type="pres">
      <dgm:prSet presAssocID="{FCF13F14-59F8-46A1-9CA8-4D55A95CD8A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DA2E7D-2EB1-4F1F-A2DF-1542B81E5473}" type="pres">
      <dgm:prSet presAssocID="{FCF13F14-59F8-46A1-9CA8-4D55A95CD8AE}" presName="spNode" presStyleCnt="0"/>
      <dgm:spPr/>
    </dgm:pt>
    <dgm:pt modelId="{C3A431E1-9866-4181-A2B8-096A9C79AFEC}" type="pres">
      <dgm:prSet presAssocID="{02A654E5-2E54-493C-910A-50DEE950AB8B}" presName="sibTrans" presStyleLbl="sibTrans1D1" presStyleIdx="1" presStyleCnt="5"/>
      <dgm:spPr/>
      <dgm:t>
        <a:bodyPr/>
        <a:lstStyle/>
        <a:p>
          <a:endParaRPr lang="en-US"/>
        </a:p>
      </dgm:t>
    </dgm:pt>
    <dgm:pt modelId="{56F0A5C6-8B1E-4D9A-A4D2-577C6A542BF0}" type="pres">
      <dgm:prSet presAssocID="{734E87DE-B17D-4E5F-88DD-AC464B00C4E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14C281-7175-4F23-BFFA-2B25B5C89AA5}" type="pres">
      <dgm:prSet presAssocID="{734E87DE-B17D-4E5F-88DD-AC464B00C4E8}" presName="spNode" presStyleCnt="0"/>
      <dgm:spPr/>
    </dgm:pt>
    <dgm:pt modelId="{34E550BB-C597-4134-AE75-7555D6C094D2}" type="pres">
      <dgm:prSet presAssocID="{EC27A499-D103-4C60-93DA-F9ECAE204584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50097CB-6197-430C-AE08-15CBA29E7194}" type="pres">
      <dgm:prSet presAssocID="{2B7C40E7-5E25-4AE8-B2E9-8BCD0F6B7EA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224B1D-9A3D-4E8D-BE3A-E929DB1D6212}" type="pres">
      <dgm:prSet presAssocID="{2B7C40E7-5E25-4AE8-B2E9-8BCD0F6B7EAF}" presName="spNode" presStyleCnt="0"/>
      <dgm:spPr/>
    </dgm:pt>
    <dgm:pt modelId="{7A2CA993-E526-498A-81BB-94B348D7177F}" type="pres">
      <dgm:prSet presAssocID="{82D9EE13-9971-40B6-A95F-92EE1FE248E4}" presName="sibTrans" presStyleLbl="sibTrans1D1" presStyleIdx="3" presStyleCnt="5"/>
      <dgm:spPr/>
      <dgm:t>
        <a:bodyPr/>
        <a:lstStyle/>
        <a:p>
          <a:endParaRPr lang="en-US"/>
        </a:p>
      </dgm:t>
    </dgm:pt>
    <dgm:pt modelId="{756D681A-9C9B-4015-A563-B1198D7C9592}" type="pres">
      <dgm:prSet presAssocID="{69B741AB-165B-4019-BB1E-2DA3D6EE17D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686B51-1ADE-47C8-B51C-746BF123F346}" type="pres">
      <dgm:prSet presAssocID="{69B741AB-165B-4019-BB1E-2DA3D6EE17DA}" presName="spNode" presStyleCnt="0"/>
      <dgm:spPr/>
    </dgm:pt>
    <dgm:pt modelId="{8DD84721-0E55-49C0-A1CB-663A44252022}" type="pres">
      <dgm:prSet presAssocID="{9EFFFA24-62A9-456A-992A-07F3628F4067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0B08721B-3B97-454C-A894-0EF742AF956C}" type="presOf" srcId="{E2F9E4CB-2103-407C-AD22-D0C92F523D28}" destId="{DA1ED563-AF4E-448B-B669-19E5A7585DDB}" srcOrd="0" destOrd="0" presId="urn:microsoft.com/office/officeart/2005/8/layout/cycle6"/>
    <dgm:cxn modelId="{5B7C46CA-C231-4188-A7AE-2B6AAE8124D7}" type="presOf" srcId="{69B741AB-165B-4019-BB1E-2DA3D6EE17DA}" destId="{756D681A-9C9B-4015-A563-B1198D7C9592}" srcOrd="0" destOrd="0" presId="urn:microsoft.com/office/officeart/2005/8/layout/cycle6"/>
    <dgm:cxn modelId="{CCA384D9-54BA-484B-BDC9-73A723A2FA8F}" type="presOf" srcId="{D01C4F7A-5A68-4B52-BDCD-B667C87FD9E5}" destId="{32E56E91-08FF-4D6E-AAF1-D7E54B6633D1}" srcOrd="0" destOrd="0" presId="urn:microsoft.com/office/officeart/2005/8/layout/cycle6"/>
    <dgm:cxn modelId="{9E0BBB62-439F-49F5-B964-D3B5549A19F9}" srcId="{869A08C7-CC05-4566-9E4F-C4E380416C7D}" destId="{2B7C40E7-5E25-4AE8-B2E9-8BCD0F6B7EAF}" srcOrd="3" destOrd="0" parTransId="{35DDA20E-4D96-4266-AA10-2020B8B8E147}" sibTransId="{82D9EE13-9971-40B6-A95F-92EE1FE248E4}"/>
    <dgm:cxn modelId="{7BE6E614-EFEF-467B-848F-FF988DA8721F}" srcId="{869A08C7-CC05-4566-9E4F-C4E380416C7D}" destId="{734E87DE-B17D-4E5F-88DD-AC464B00C4E8}" srcOrd="2" destOrd="0" parTransId="{86449D06-F300-4A78-B1A2-3938BBD1383E}" sibTransId="{EC27A499-D103-4C60-93DA-F9ECAE204584}"/>
    <dgm:cxn modelId="{71DBF8EC-F77B-4DBE-B745-4732A0F89CEB}" srcId="{869A08C7-CC05-4566-9E4F-C4E380416C7D}" destId="{69B741AB-165B-4019-BB1E-2DA3D6EE17DA}" srcOrd="4" destOrd="0" parTransId="{E7616ADE-3C71-4EDE-9FF1-C2AB51FCD9C7}" sibTransId="{9EFFFA24-62A9-456A-992A-07F3628F4067}"/>
    <dgm:cxn modelId="{CFAA3E56-0E88-4B9D-8B05-1E09BF4E3060}" type="presOf" srcId="{9EFFFA24-62A9-456A-992A-07F3628F4067}" destId="{8DD84721-0E55-49C0-A1CB-663A44252022}" srcOrd="0" destOrd="0" presId="urn:microsoft.com/office/officeart/2005/8/layout/cycle6"/>
    <dgm:cxn modelId="{EA022C4F-F938-49E9-A757-836FB14F28CD}" type="presOf" srcId="{02A654E5-2E54-493C-910A-50DEE950AB8B}" destId="{C3A431E1-9866-4181-A2B8-096A9C79AFEC}" srcOrd="0" destOrd="0" presId="urn:microsoft.com/office/officeart/2005/8/layout/cycle6"/>
    <dgm:cxn modelId="{F22E2700-1B30-44E9-BA29-AF641ECE6E70}" type="presOf" srcId="{869A08C7-CC05-4566-9E4F-C4E380416C7D}" destId="{862D8F70-8AEE-4707-AC87-BC9937E21465}" srcOrd="0" destOrd="0" presId="urn:microsoft.com/office/officeart/2005/8/layout/cycle6"/>
    <dgm:cxn modelId="{80AB0BD3-DB6A-4503-8AA1-23B894BDCFB8}" type="presOf" srcId="{82D9EE13-9971-40B6-A95F-92EE1FE248E4}" destId="{7A2CA993-E526-498A-81BB-94B348D7177F}" srcOrd="0" destOrd="0" presId="urn:microsoft.com/office/officeart/2005/8/layout/cycle6"/>
    <dgm:cxn modelId="{99C29D63-EF85-44B5-B702-280483098D77}" type="presOf" srcId="{EC27A499-D103-4C60-93DA-F9ECAE204584}" destId="{34E550BB-C597-4134-AE75-7555D6C094D2}" srcOrd="0" destOrd="0" presId="urn:microsoft.com/office/officeart/2005/8/layout/cycle6"/>
    <dgm:cxn modelId="{D03E25BB-5D02-45D1-849A-2C2CCEA53AF4}" srcId="{869A08C7-CC05-4566-9E4F-C4E380416C7D}" destId="{D01C4F7A-5A68-4B52-BDCD-B667C87FD9E5}" srcOrd="0" destOrd="0" parTransId="{FB19AA14-77C4-4B0C-92CE-15AD708A4F39}" sibTransId="{E2F9E4CB-2103-407C-AD22-D0C92F523D28}"/>
    <dgm:cxn modelId="{BB9C753F-EA5B-47B7-8036-06DA2C25B294}" type="presOf" srcId="{FCF13F14-59F8-46A1-9CA8-4D55A95CD8AE}" destId="{0A081D5B-C18B-48E9-A30A-365F51A27AEE}" srcOrd="0" destOrd="0" presId="urn:microsoft.com/office/officeart/2005/8/layout/cycle6"/>
    <dgm:cxn modelId="{D7C5FADE-993B-4F40-9FC7-8C1181C8CD6B}" type="presOf" srcId="{2B7C40E7-5E25-4AE8-B2E9-8BCD0F6B7EAF}" destId="{550097CB-6197-430C-AE08-15CBA29E7194}" srcOrd="0" destOrd="0" presId="urn:microsoft.com/office/officeart/2005/8/layout/cycle6"/>
    <dgm:cxn modelId="{D024CCA0-24AD-4A66-9DA2-5821E4F73B53}" type="presOf" srcId="{734E87DE-B17D-4E5F-88DD-AC464B00C4E8}" destId="{56F0A5C6-8B1E-4D9A-A4D2-577C6A542BF0}" srcOrd="0" destOrd="0" presId="urn:microsoft.com/office/officeart/2005/8/layout/cycle6"/>
    <dgm:cxn modelId="{6845D0C3-0976-48E6-A28D-6DACD28FC48D}" srcId="{869A08C7-CC05-4566-9E4F-C4E380416C7D}" destId="{FCF13F14-59F8-46A1-9CA8-4D55A95CD8AE}" srcOrd="1" destOrd="0" parTransId="{645AFC5F-4AC3-4F3B-AE46-C2BD04D1A70F}" sibTransId="{02A654E5-2E54-493C-910A-50DEE950AB8B}"/>
    <dgm:cxn modelId="{4175AC1C-D2AE-47FE-A48D-A63F56436FB3}" type="presParOf" srcId="{862D8F70-8AEE-4707-AC87-BC9937E21465}" destId="{32E56E91-08FF-4D6E-AAF1-D7E54B6633D1}" srcOrd="0" destOrd="0" presId="urn:microsoft.com/office/officeart/2005/8/layout/cycle6"/>
    <dgm:cxn modelId="{0D8791C8-ADB6-4B9B-BAC4-74D8AD961011}" type="presParOf" srcId="{862D8F70-8AEE-4707-AC87-BC9937E21465}" destId="{94B6EA94-F433-4637-AB45-32C8D2191F2B}" srcOrd="1" destOrd="0" presId="urn:microsoft.com/office/officeart/2005/8/layout/cycle6"/>
    <dgm:cxn modelId="{8EDC3DEA-892E-4D0A-821E-D68C1DEA3A70}" type="presParOf" srcId="{862D8F70-8AEE-4707-AC87-BC9937E21465}" destId="{DA1ED563-AF4E-448B-B669-19E5A7585DDB}" srcOrd="2" destOrd="0" presId="urn:microsoft.com/office/officeart/2005/8/layout/cycle6"/>
    <dgm:cxn modelId="{9E026C09-58E0-43FF-8150-4F350F5878BF}" type="presParOf" srcId="{862D8F70-8AEE-4707-AC87-BC9937E21465}" destId="{0A081D5B-C18B-48E9-A30A-365F51A27AEE}" srcOrd="3" destOrd="0" presId="urn:microsoft.com/office/officeart/2005/8/layout/cycle6"/>
    <dgm:cxn modelId="{B03AA9DF-B24D-4F50-B00A-5E1471020D96}" type="presParOf" srcId="{862D8F70-8AEE-4707-AC87-BC9937E21465}" destId="{CDDA2E7D-2EB1-4F1F-A2DF-1542B81E5473}" srcOrd="4" destOrd="0" presId="urn:microsoft.com/office/officeart/2005/8/layout/cycle6"/>
    <dgm:cxn modelId="{0A4BD8F9-B084-4102-ACD0-AC41A31A6AB3}" type="presParOf" srcId="{862D8F70-8AEE-4707-AC87-BC9937E21465}" destId="{C3A431E1-9866-4181-A2B8-096A9C79AFEC}" srcOrd="5" destOrd="0" presId="urn:microsoft.com/office/officeart/2005/8/layout/cycle6"/>
    <dgm:cxn modelId="{729A7376-2699-4C2B-B447-98310E4258F9}" type="presParOf" srcId="{862D8F70-8AEE-4707-AC87-BC9937E21465}" destId="{56F0A5C6-8B1E-4D9A-A4D2-577C6A542BF0}" srcOrd="6" destOrd="0" presId="urn:microsoft.com/office/officeart/2005/8/layout/cycle6"/>
    <dgm:cxn modelId="{60C564A0-A359-4C8A-97ED-B9945A6C7A64}" type="presParOf" srcId="{862D8F70-8AEE-4707-AC87-BC9937E21465}" destId="{7814C281-7175-4F23-BFFA-2B25B5C89AA5}" srcOrd="7" destOrd="0" presId="urn:microsoft.com/office/officeart/2005/8/layout/cycle6"/>
    <dgm:cxn modelId="{8269AEB1-AC3A-42E8-851A-A849CFEB879F}" type="presParOf" srcId="{862D8F70-8AEE-4707-AC87-BC9937E21465}" destId="{34E550BB-C597-4134-AE75-7555D6C094D2}" srcOrd="8" destOrd="0" presId="urn:microsoft.com/office/officeart/2005/8/layout/cycle6"/>
    <dgm:cxn modelId="{1C867FB2-8EC5-46A9-AB2C-53103945CDB4}" type="presParOf" srcId="{862D8F70-8AEE-4707-AC87-BC9937E21465}" destId="{550097CB-6197-430C-AE08-15CBA29E7194}" srcOrd="9" destOrd="0" presId="urn:microsoft.com/office/officeart/2005/8/layout/cycle6"/>
    <dgm:cxn modelId="{96EB2701-17F4-4FEB-A919-80DBD2AAA263}" type="presParOf" srcId="{862D8F70-8AEE-4707-AC87-BC9937E21465}" destId="{C6224B1D-9A3D-4E8D-BE3A-E929DB1D6212}" srcOrd="10" destOrd="0" presId="urn:microsoft.com/office/officeart/2005/8/layout/cycle6"/>
    <dgm:cxn modelId="{726B0C87-C1AA-478B-907B-DDDEF2C95BDF}" type="presParOf" srcId="{862D8F70-8AEE-4707-AC87-BC9937E21465}" destId="{7A2CA993-E526-498A-81BB-94B348D7177F}" srcOrd="11" destOrd="0" presId="urn:microsoft.com/office/officeart/2005/8/layout/cycle6"/>
    <dgm:cxn modelId="{A4F4EA46-1A8C-435E-9BE8-2B94D1BFCCCE}" type="presParOf" srcId="{862D8F70-8AEE-4707-AC87-BC9937E21465}" destId="{756D681A-9C9B-4015-A563-B1198D7C9592}" srcOrd="12" destOrd="0" presId="urn:microsoft.com/office/officeart/2005/8/layout/cycle6"/>
    <dgm:cxn modelId="{3387A70F-6A1B-47D9-B5E0-E29818D62068}" type="presParOf" srcId="{862D8F70-8AEE-4707-AC87-BC9937E21465}" destId="{62686B51-1ADE-47C8-B51C-746BF123F346}" srcOrd="13" destOrd="0" presId="urn:microsoft.com/office/officeart/2005/8/layout/cycle6"/>
    <dgm:cxn modelId="{BC960B28-7C94-415D-A7FF-1B3FA8C135DC}" type="presParOf" srcId="{862D8F70-8AEE-4707-AC87-BC9937E21465}" destId="{8DD84721-0E55-49C0-A1CB-663A4425202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CA94E-A3F1-4885-9209-93019378DFEA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AC664-D358-48FE-9E5D-2311B614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18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দলীয় কাজের উপস্থাপনার</a:t>
            </a:r>
            <a:r>
              <a:rPr lang="bn-BD" baseline="0" dirty="0" smtClean="0"/>
              <a:t> মাধ্যমে কবিতার মূলভাব শিক্ষার্থীদের কাছে আরও পরিষ্কার করার প্রয়াস।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F665C-7AA5-4C9F-89D8-F9BD3A335D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15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দলীয় কাজের উপস্থাপনার</a:t>
            </a:r>
            <a:r>
              <a:rPr lang="bn-BD" baseline="0" dirty="0" smtClean="0"/>
              <a:t> মাধ্যমে কবিতার মূলভাব শিক্ষার্থীদের কাছে আরও পরিষ্কার করার প্রয়াস।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F665C-7AA5-4C9F-89D8-F9BD3A335D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03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88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79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3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31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9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7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3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72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48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5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696F-C379-4752-9A18-22F4EE2AFAD3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2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7696F-C379-4752-9A18-22F4EE2AFAD3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E84E9-1AFD-438C-8E0A-CA0B1813A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5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23623" y="4946111"/>
            <a:ext cx="5076967" cy="1127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 </a:t>
            </a:r>
            <a:endParaRPr lang="en-US" sz="11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83" y="827965"/>
            <a:ext cx="69056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10467092"/>
              </p:ext>
            </p:extLst>
          </p:nvPr>
        </p:nvGraphicFramePr>
        <p:xfrm>
          <a:off x="1528548" y="887104"/>
          <a:ext cx="7219665" cy="5390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382136" y="887104"/>
            <a:ext cx="1869745" cy="14125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গেরস্ত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431" y="2839745"/>
            <a:ext cx="1842450" cy="14047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বরকন্দজ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9431" y="4784553"/>
            <a:ext cx="1842450" cy="13978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তেষ্টা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33" y="1171150"/>
            <a:ext cx="3200402" cy="9768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49" y="3053685"/>
            <a:ext cx="2579424" cy="976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50" y="4995080"/>
            <a:ext cx="2729550" cy="97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9431" y="110222"/>
            <a:ext cx="7956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bn-IN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শব্দগুলো পাঠ থেকে খুঁজে বে</a:t>
            </a:r>
            <a:r>
              <a:rPr lang="en-US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en-US" sz="3200" dirty="0" err="1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ছবি দেখে</a:t>
            </a:r>
            <a:r>
              <a:rPr lang="en-US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</a:t>
            </a:r>
            <a:r>
              <a:rPr lang="en-US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বলি</a:t>
            </a:r>
            <a:r>
              <a:rPr lang="en-US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bn-IN" sz="3200" dirty="0" smtClean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00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9216" y="46984"/>
            <a:ext cx="1541768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3100" y="5363216"/>
            <a:ext cx="1541768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4" y="0"/>
            <a:ext cx="1541768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37060" y="5410200"/>
            <a:ext cx="1541768" cy="1447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83483" y="1937715"/>
            <a:ext cx="1283607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গেরস্ত</a:t>
            </a:r>
            <a:endParaRPr lang="en-US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4770" y="336306"/>
            <a:ext cx="7518425" cy="139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bn-IN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ঘরের ভেতরের শব্দগুলো খালি জায়গায় বসিয়ে বাক্য তৈরি করি।</a:t>
            </a:r>
            <a:endParaRPr lang="en-US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5343" y="2777220"/>
            <a:ext cx="7769383" cy="2867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bn-I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…</a:t>
            </a:r>
            <a:r>
              <a:rPr lang="bn-I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...............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দুপুর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রোদে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দরজা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এঁটে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সব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ঘুম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দিচ্ছে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IN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I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খ)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বরকে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কেউ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.........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  </a:t>
            </a:r>
            <a:endParaRPr lang="bn-IN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I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গ) </a:t>
            </a:r>
            <a:r>
              <a:rPr lang="bn-I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লোকটা ...............জল জল করছে, তবু জলের কজোঁজ পায় না। </a:t>
            </a:r>
            <a:endParaRPr lang="bn-IN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81491" y="1909804"/>
            <a:ext cx="1382721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তেষ্টায়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43007" y="1862820"/>
            <a:ext cx="1719213" cy="82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বরকন্দাজ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/>
          <p:cNvSpPr/>
          <p:nvPr/>
        </p:nvSpPr>
        <p:spPr>
          <a:xfrm>
            <a:off x="1970313" y="3725216"/>
            <a:ext cx="2197254" cy="2053188"/>
          </a:xfrm>
          <a:prstGeom prst="teardrop">
            <a:avLst/>
          </a:prstGeom>
          <a:solidFill>
            <a:srgbClr val="DEC0D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ardrop 2"/>
          <p:cNvSpPr/>
          <p:nvPr/>
        </p:nvSpPr>
        <p:spPr>
          <a:xfrm rot="10120688">
            <a:off x="3948804" y="1282041"/>
            <a:ext cx="2076620" cy="2120626"/>
          </a:xfrm>
          <a:prstGeom prst="teardrop">
            <a:avLst/>
          </a:prstGeom>
          <a:solidFill>
            <a:srgbClr val="DEC0D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ardrop 3"/>
          <p:cNvSpPr/>
          <p:nvPr/>
        </p:nvSpPr>
        <p:spPr>
          <a:xfrm rot="5099496">
            <a:off x="1977767" y="1708024"/>
            <a:ext cx="2120628" cy="2031282"/>
          </a:xfrm>
          <a:prstGeom prst="teardrop">
            <a:avLst/>
          </a:prstGeom>
          <a:solidFill>
            <a:srgbClr val="DEC0D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ardrop 4"/>
          <p:cNvSpPr/>
          <p:nvPr/>
        </p:nvSpPr>
        <p:spPr>
          <a:xfrm rot="14142854">
            <a:off x="5050823" y="2704851"/>
            <a:ext cx="2053188" cy="2190654"/>
          </a:xfrm>
          <a:prstGeom prst="teardrop">
            <a:avLst/>
          </a:prstGeom>
          <a:solidFill>
            <a:srgbClr val="DEC0D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8056915">
            <a:off x="4224514" y="2177224"/>
            <a:ext cx="1770802" cy="524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বরকন্দাজ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 rot="21118136">
            <a:off x="5118640" y="3585656"/>
            <a:ext cx="1685118" cy="524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তেষ্টা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 rot="2618999">
            <a:off x="2078245" y="2506109"/>
            <a:ext cx="1914456" cy="524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গেরস্ত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 rot="19379240">
            <a:off x="2332840" y="4610708"/>
            <a:ext cx="1629037" cy="524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জিজ্ঞেস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ardrop 10"/>
          <p:cNvSpPr/>
          <p:nvPr/>
        </p:nvSpPr>
        <p:spPr>
          <a:xfrm rot="17735246">
            <a:off x="3963138" y="4305299"/>
            <a:ext cx="2053188" cy="2076618"/>
          </a:xfrm>
          <a:prstGeom prst="teardrop">
            <a:avLst/>
          </a:prstGeom>
          <a:solidFill>
            <a:srgbClr val="DEC0D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466532" y="2906973"/>
            <a:ext cx="1945252" cy="187923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ন্দ</a:t>
            </a:r>
            <a:r>
              <a:rPr lang="en-US" sz="36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en-US" sz="36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ঙ্গ</a:t>
            </a:r>
            <a:r>
              <a:rPr lang="en-US" sz="36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স্ত   </a:t>
            </a:r>
            <a:r>
              <a:rPr lang="en-US" sz="36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জ্ঞ</a:t>
            </a:r>
            <a:endParaRPr lang="en-US" sz="3600" dirty="0" smtClean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36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ষ্ট</a:t>
            </a:r>
            <a:r>
              <a:rPr lang="en-US" sz="36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 rot="4167481">
            <a:off x="4128347" y="5183673"/>
            <a:ext cx="1685118" cy="524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মাছরাঙ্গা</a:t>
            </a:r>
            <a:endParaRPr lang="en-US" sz="3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285" y="203266"/>
            <a:ext cx="7518425" cy="740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bn-IN" sz="32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শব্দগুলো পড়ি ও যুক্তবর্ণ আলাদা করে পড়ি।</a:t>
            </a:r>
            <a:endParaRPr lang="en-US" sz="3200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8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7353" y="259307"/>
            <a:ext cx="7518425" cy="740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dirty="0" err="1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শব্দকার্ডে</a:t>
            </a:r>
            <a:r>
              <a:rPr lang="en-US" sz="32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যুক্তবর্ণ</a:t>
            </a:r>
            <a:r>
              <a:rPr lang="en-US" sz="32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32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ভেঙ্গে</a:t>
            </a:r>
            <a:r>
              <a:rPr lang="en-US" sz="32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দেখাই</a:t>
            </a:r>
            <a:r>
              <a:rPr lang="en-US" sz="32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200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01227235"/>
              </p:ext>
            </p:extLst>
          </p:nvPr>
        </p:nvGraphicFramePr>
        <p:xfrm>
          <a:off x="1661961" y="183372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951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545" y="312705"/>
            <a:ext cx="4271750" cy="709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দলে করি 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73527" y="1143458"/>
            <a:ext cx="2697786" cy="709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দলের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-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জল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5843" y="3797951"/>
            <a:ext cx="1127889" cy="5248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জল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71420" y="4327248"/>
            <a:ext cx="1143946" cy="5248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ঠিক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216" y="2683894"/>
            <a:ext cx="7959225" cy="740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শব্দগুলোর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বিপরীত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বাক্য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লিখি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সাজিয়ে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গল্প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বানাই</a:t>
            </a:r>
            <a:r>
              <a:rPr lang="bn-IN" sz="28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83732" y="3797950"/>
            <a:ext cx="1143946" cy="5248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ঘুম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8913" y="4852143"/>
            <a:ext cx="1501252" cy="5248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কেনা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27678" y="3805492"/>
            <a:ext cx="1143946" cy="5248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আগ্রহ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7474" y="4327248"/>
            <a:ext cx="1143946" cy="5248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কাঁচা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8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755690" y="40190"/>
            <a:ext cx="2976369" cy="709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দলের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r>
              <a:rPr lang="bn-I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জলপাই 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871873"/>
              </p:ext>
            </p:extLst>
          </p:nvPr>
        </p:nvGraphicFramePr>
        <p:xfrm>
          <a:off x="143844" y="1637734"/>
          <a:ext cx="5874822" cy="50747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79137"/>
                <a:gridCol w="979137"/>
                <a:gridCol w="979137"/>
                <a:gridCol w="979137"/>
                <a:gridCol w="979137"/>
                <a:gridCol w="979137"/>
              </a:tblGrid>
              <a:tr h="1014949">
                <a:tc>
                  <a:txBody>
                    <a:bodyPr/>
                    <a:lstStyle/>
                    <a:p>
                      <a:r>
                        <a:rPr lang="bn-IN" sz="4000" b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ঙ্গা</a:t>
                      </a:r>
                      <a:r>
                        <a:rPr lang="bn-IN" sz="4000" b="0" baseline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4000" b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বা</a:t>
                      </a:r>
                      <a:endParaRPr lang="en-US" sz="4000" b="0" dirty="0" smtClean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4000" b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সা  </a:t>
                      </a:r>
                      <a:endParaRPr lang="en-US" sz="4000" b="0" dirty="0" smtClean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4000" b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তে</a:t>
                      </a:r>
                      <a:r>
                        <a:rPr lang="bn-IN" sz="4000" b="0" baseline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IN" sz="4000" b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চ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4000" b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ম</a:t>
                      </a:r>
                      <a:endParaRPr lang="en-US" sz="4000" dirty="0" smtClean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10149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40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রা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IN" sz="4000" b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দ 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IN" sz="4000" b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গে 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40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ষ্টা</a:t>
                      </a:r>
                      <a:endParaRPr lang="en-US" sz="4000" dirty="0" smtClean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IN" sz="4000" b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মা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IN" sz="40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গ </a:t>
                      </a:r>
                      <a:endParaRPr lang="en-US" sz="40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1014949">
                <a:tc>
                  <a:txBody>
                    <a:bodyPr/>
                    <a:lstStyle/>
                    <a:p>
                      <a:r>
                        <a:rPr lang="bn-IN" sz="40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ছ</a:t>
                      </a:r>
                      <a:endParaRPr lang="en-US" sz="40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40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ব</a:t>
                      </a:r>
                      <a:endParaRPr lang="en-US" sz="4000" dirty="0" smtClean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IN" sz="4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র</a:t>
                      </a:r>
                      <a:endParaRPr lang="en-US" sz="4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IN" sz="4000" baseline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ক </a:t>
                      </a:r>
                      <a:endParaRPr lang="en-US" sz="40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40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ন্দা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40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জ </a:t>
                      </a:r>
                      <a:endParaRPr lang="en-US" sz="4000" dirty="0" smtClean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10149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40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মা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IN" sz="4000" b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শি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IN" sz="3600" b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স্ত</a:t>
                      </a:r>
                      <a:endParaRPr lang="en-US" sz="6600" b="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40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বি </a:t>
                      </a:r>
                      <a:endParaRPr lang="en-US" sz="4000" dirty="0" smtClean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IN" sz="4000" b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কা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40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ল</a:t>
                      </a:r>
                      <a:endParaRPr lang="en-US" sz="4000" dirty="0" smtClean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1014949">
                <a:tc>
                  <a:txBody>
                    <a:bodyPr/>
                    <a:lstStyle/>
                    <a:p>
                      <a:r>
                        <a:rPr lang="bn-IN" sz="4000" b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ছ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IN" sz="40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সু</a:t>
                      </a:r>
                      <a:endParaRPr lang="en-US" sz="40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40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দা</a:t>
                      </a:r>
                      <a:endParaRPr lang="en-US" sz="4000" dirty="0" smtClean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40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প্র </a:t>
                      </a:r>
                      <a:endParaRPr lang="en-US" sz="4000" dirty="0" smtClean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IN" sz="4000" b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ভা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40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ত  </a:t>
                      </a:r>
                      <a:endParaRPr lang="en-US" sz="4000" dirty="0" smtClean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6005015" y="1656294"/>
            <a:ext cx="3138985" cy="47172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i="1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শব্দগুলো উপর-নিচ বা </a:t>
            </a:r>
            <a:r>
              <a:rPr lang="en-US" sz="3600" i="1" dirty="0" err="1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পাশাপাশি</a:t>
            </a:r>
            <a:r>
              <a:rPr lang="bn-IN" sz="3600" i="1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থাকতে পারে। </a:t>
            </a:r>
          </a:p>
          <a:p>
            <a:endParaRPr lang="en-US" sz="36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জল, তেষ্টা, মগজ, বরকন্দাজ, বিকাল, গেরস্ত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9987" y="749873"/>
            <a:ext cx="7729613" cy="740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bn-IN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শব্দজট থেকে শব্দ খুঁজে বের করি। বাক্য লিখি।  </a:t>
            </a:r>
            <a:endParaRPr lang="en-US" sz="320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3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670" y="1815962"/>
            <a:ext cx="5469161" cy="532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IN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অবাক জলপান কোন ধরণের রচনা?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4652" y="2705016"/>
            <a:ext cx="1553861" cy="375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নাটিকা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3309" y="2664163"/>
            <a:ext cx="1701618" cy="375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ছোটগল্প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75265" y="3160096"/>
            <a:ext cx="1842450" cy="375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প্রবন্ধ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08251" y="3120330"/>
            <a:ext cx="2321304" cy="375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ঘ) 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উপন্যাস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7827" y="404875"/>
            <a:ext cx="5395462" cy="642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সঠিক উত্তরটি</a:t>
            </a:r>
            <a:r>
              <a:rPr lang="bn-IN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তে টিক (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∙</a:t>
            </a:r>
            <a:r>
              <a:rPr lang="bn-IN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চিহ্ন দিই।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269281" y="4079303"/>
            <a:ext cx="4157688" cy="532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BD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‘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বরকন্দাজ</a:t>
            </a:r>
            <a:r>
              <a:rPr lang="bn-I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’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শব্দের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অর্থ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398056" y="4759260"/>
            <a:ext cx="2343599" cy="375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ক)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মারাঠা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দস্যু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991426" y="4733615"/>
            <a:ext cx="2369976" cy="375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খ)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কীর্তিমান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276063" y="5300868"/>
            <a:ext cx="2465592" cy="375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গ)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পাহারাদার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265139" y="5300867"/>
            <a:ext cx="2321304" cy="375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ঘ)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আক্রমনকারী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8985" y="2669246"/>
            <a:ext cx="729316" cy="5221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√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199994" y="5201254"/>
            <a:ext cx="729316" cy="5221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√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737" y="1956897"/>
            <a:ext cx="6596849" cy="740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IN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“</a:t>
            </a:r>
            <a:r>
              <a:rPr lang="bn-IN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তেষ্টায়</a:t>
            </a:r>
            <a:r>
              <a:rPr lang="bn-IN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মগজের ঘিলু পর্যন্ত শুকিয়ে উঠলো” </a:t>
            </a:r>
            <a:r>
              <a:rPr lang="bn-IN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– এখানে </a:t>
            </a:r>
            <a:r>
              <a:rPr lang="bn-IN" sz="32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‘তেষ্টায়’</a:t>
            </a:r>
            <a:r>
              <a:rPr lang="bn-IN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বলতে কি বুঝানো হয়েছে? </a:t>
            </a:r>
            <a:endParaRPr lang="en-US" sz="320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8352" y="476918"/>
            <a:ext cx="7729613" cy="740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bn-IN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প্রশ্নগুলোর উত্তর বলি  </a:t>
            </a:r>
            <a:endParaRPr lang="en-US" sz="320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869" y="2819716"/>
            <a:ext cx="3398292" cy="740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উত্তরঃ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পিপাসায়।  </a:t>
            </a:r>
            <a:endParaRPr lang="bn-IN" sz="3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9299" y="4766730"/>
            <a:ext cx="5977721" cy="1110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উত্তরঃ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দরজা এঁটে ঘুমায়। </a:t>
            </a:r>
            <a:endParaRPr lang="bn-IN" sz="3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736" y="4140539"/>
            <a:ext cx="6596849" cy="740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IN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“গেরস্ত বাড়ির লোকেরা দুপুরেও কী করে ? </a:t>
            </a:r>
            <a:endParaRPr lang="en-US" sz="320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0447" y="4741793"/>
            <a:ext cx="4449169" cy="1228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ছবিতে বরকন্দাজ কে? </a:t>
            </a:r>
            <a:endParaRPr lang="bn-IN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8330" y="3963871"/>
            <a:ext cx="2229670" cy="545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6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 আনুশীলন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5"/>
          <a:stretch/>
        </p:blipFill>
        <p:spPr>
          <a:xfrm>
            <a:off x="1846713" y="699781"/>
            <a:ext cx="497290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7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47165" y="5199798"/>
            <a:ext cx="5076967" cy="1528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বিদায়</a:t>
            </a:r>
            <a:endParaRPr lang="en-US" sz="11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65" y="324419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6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325587" y="814978"/>
            <a:ext cx="2075747" cy="669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উপস্থাপনায়</a:t>
            </a:r>
            <a:endParaRPr lang="en-US" sz="3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475478" y="4264002"/>
            <a:ext cx="988" cy="2173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36478" y="3853681"/>
            <a:ext cx="4106988" cy="2531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জয়নব</a:t>
            </a:r>
            <a:r>
              <a:rPr lang="bn-I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আরা বেগম</a:t>
            </a:r>
          </a:p>
          <a:p>
            <a:pPr algn="ctr"/>
            <a:r>
              <a:rPr lang="bn-I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সহকারি শিক্ষক</a:t>
            </a:r>
          </a:p>
          <a:p>
            <a:pPr algn="ctr"/>
            <a:r>
              <a:rPr lang="bn-I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আলীকদম আদর্শ সরকারি প্রাথমিক বিদ্যালয়, আলীকদম, বান্দরবান।</a:t>
            </a:r>
            <a:endParaRPr lang="bn-I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3466" y="4085162"/>
            <a:ext cx="4853905" cy="2531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বিষয়ঃ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শ্রেণিঃ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পঞ্চম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পাঠঃ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অবাক জলপান।</a:t>
            </a: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বিশেষ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পাঠঃ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পথিক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নাঃ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……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সময়ঃ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৫০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bn-I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31" y="1536967"/>
            <a:ext cx="2574058" cy="2453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399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2076" y="150125"/>
            <a:ext cx="7915702" cy="450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দেখি ও </a:t>
            </a:r>
            <a:r>
              <a:rPr lang="bn-I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বলি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9" y="984441"/>
            <a:ext cx="8013700" cy="5626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4781" y="759253"/>
            <a:ext cx="7915702" cy="450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ছবিতে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দেখা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যাচ্ছে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076" y="1359755"/>
            <a:ext cx="7915702" cy="450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জলের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সমার্থক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দুটি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076" y="6407624"/>
            <a:ext cx="7915702" cy="450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আজ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এমন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জলপানের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গল্প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পড়বো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1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1343" y="5475028"/>
            <a:ext cx="7915702" cy="1050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পথিক.......................করে বলতে হয়।</a:t>
            </a:r>
          </a:p>
          <a:p>
            <a:pPr algn="ctr"/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1256" y="715442"/>
            <a:ext cx="1398897" cy="58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মূলপাঠ 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63365" y="4888174"/>
            <a:ext cx="1596788" cy="58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বিশেষ </a:t>
            </a:r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4"/>
          <a:stretch/>
        </p:blipFill>
        <p:spPr>
          <a:xfrm>
            <a:off x="1473952" y="1460027"/>
            <a:ext cx="6373504" cy="29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8299" y="1883391"/>
            <a:ext cx="72196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সংকল্প </a:t>
            </a:r>
          </a:p>
          <a:p>
            <a:pPr algn="ctr"/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</a:t>
            </a:r>
            <a:r>
              <a:rPr lang="en-US" sz="2800" b="0" i="0" u="none" strike="noStrike" baseline="0" dirty="0" smtClean="0">
                <a:latin typeface="SutonnyMJ" pitchFamily="2" charset="0"/>
              </a:rPr>
              <a:t> </a:t>
            </a:r>
            <a:r>
              <a:rPr lang="en-US" sz="2800" b="0" i="0" u="none" strike="noStrike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উচ্চারিত</a:t>
            </a:r>
            <a:r>
              <a:rPr lang="en-US" sz="2800" b="0" i="0" u="none" strike="noStrike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0" i="0" u="none" strike="noStrike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পঠিত</a:t>
            </a:r>
            <a:r>
              <a:rPr lang="en-US" sz="2800" b="0" i="0" u="none" strike="noStrike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0" i="0" u="none" strike="noStrike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বাক্য</a:t>
            </a:r>
            <a:r>
              <a:rPr lang="en-US" sz="2800" b="0" i="0" u="none" strike="noStrike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b="0" i="0" u="none" strike="noStrike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00" b="0" i="0" u="none" strike="noStrike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0" i="0" u="none" strike="noStrike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মনযোগ</a:t>
            </a:r>
            <a:r>
              <a:rPr lang="en-US" sz="2800" b="0" i="0" u="none" strike="noStrike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0" i="0" u="none" strike="noStrike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সহকারে</a:t>
            </a:r>
            <a:r>
              <a:rPr lang="en-US" sz="2800" b="0" i="0" u="none" strike="noStrike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0" i="0" u="none" strike="noStrike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শুনে</a:t>
            </a:r>
            <a:r>
              <a:rPr lang="en-US" sz="2800" b="0" i="0" u="none" strike="noStrike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0" i="0" u="none" strike="noStrike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যুক্তবর্ণ</a:t>
            </a:r>
            <a:r>
              <a:rPr lang="en-US" sz="2800" b="0" i="0" u="none" strike="noStrike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0" i="0" u="none" strike="noStrike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সহযোগে</a:t>
            </a:r>
            <a:r>
              <a:rPr lang="en-US" sz="2800" b="0" i="0" u="none" strike="noStrike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0" i="0" u="none" strike="noStrike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তৈরি</a:t>
            </a:r>
            <a:r>
              <a:rPr lang="en-US" sz="2800" b="0" i="0" u="none" strike="noStrike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0" i="0" u="none" strike="noStrike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2800" b="0" i="0" u="none" strike="noStrike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0" i="0" u="none" strike="noStrike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স্পষ্ট</a:t>
            </a:r>
            <a:r>
              <a:rPr lang="en-US" sz="2800" b="0" i="0" u="none" strike="noStrike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b="0" i="0" u="none" strike="noStrike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শুদ্ধভাবে</a:t>
            </a:r>
            <a:r>
              <a:rPr lang="en-US" sz="2800" b="0" i="0" u="none" strike="noStrike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0" i="0" u="none" strike="noStrike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2800" b="0" i="0" u="none" strike="noStrike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0" i="0" u="none" strike="noStrike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2800" b="0" i="0" u="none" strike="noStrike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800" dirty="0" smtClean="0"/>
          </a:p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পাঠে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ব্যবহৃত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যুক্তব্যঞ্জন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সংবলিত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যোগে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গঠিত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বাক্য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সাবলীলভাবে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পড়তে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bn-IN" sz="2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৩।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যুক্তব্যঞ্জন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ভেঙে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লিখে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কড়ে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নতুন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নতুন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লিখতে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800" b="0" i="0" u="none" strike="noStrike" baseline="0" dirty="0" smtClean="0">
              <a:latin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17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54489" y="259124"/>
            <a:ext cx="4203510" cy="7075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কবি পরিচিতি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162567" y="2123510"/>
            <a:ext cx="1" cy="405204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514900" y="5069719"/>
            <a:ext cx="2047166" cy="67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সুকুমার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রায়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0054" y="1186009"/>
            <a:ext cx="5213445" cy="4989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26341" y="2123510"/>
            <a:ext cx="4817659" cy="3793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জন্মঃ</a:t>
            </a:r>
            <a:r>
              <a:rPr lang="bn-BD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৩০ এ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অক্টোবর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১৮৮৭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খ্রিঃ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BD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‘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আবোল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তাবোল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’ ‘হ-য-ব-র-ল’ ‘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পাগলা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দাসু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’ ‘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বহুরূপী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’ ‘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খাইখাই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’ ‘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অবাক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জলপান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’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তাঁর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অমর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সৃষ্টি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bn-BD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মৃত্যুঃ</a:t>
            </a:r>
            <a:r>
              <a:rPr lang="bn-BD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১০ই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সেপ্টেম্বর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১৯২৩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সাল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r="16736"/>
          <a:stretch/>
        </p:blipFill>
        <p:spPr>
          <a:xfrm>
            <a:off x="409431" y="2014374"/>
            <a:ext cx="3671249" cy="283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3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588945"/>
              </p:ext>
            </p:extLst>
          </p:nvPr>
        </p:nvGraphicFramePr>
        <p:xfrm>
          <a:off x="4005618" y="364374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5618" y="364374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187355" y="1932978"/>
            <a:ext cx="6168788" cy="680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বন্ধুরা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মনযোগ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সহকারে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ভিডিওটা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79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0613" y="5553626"/>
            <a:ext cx="7058592" cy="954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শিক্ষকের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আদর্শ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bn-BD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বিষয়বস্তু সম্পর্কে আলোচনা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5063" y="216355"/>
            <a:ext cx="6569693" cy="6329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তোমাদের পাঠ্যবইয়ের 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৬৪</a:t>
            </a:r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নং পৃষ্ঠা খোল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6"/>
          <a:stretch/>
        </p:blipFill>
        <p:spPr>
          <a:xfrm>
            <a:off x="898191" y="999398"/>
            <a:ext cx="7383438" cy="455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15151" y="5254388"/>
            <a:ext cx="5431809" cy="130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সরব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9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4705</TotalTime>
  <Words>533</Words>
  <Application>Microsoft Office PowerPoint</Application>
  <PresentationFormat>On-screen Show (4:3)</PresentationFormat>
  <Paragraphs>131</Paragraphs>
  <Slides>19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NikoshBAN</vt:lpstr>
      <vt:lpstr>SutonnyMJ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Joynob Islam</dc:creator>
  <cp:lastModifiedBy>Joynob Islam</cp:lastModifiedBy>
  <cp:revision>376</cp:revision>
  <dcterms:created xsi:type="dcterms:W3CDTF">2017-07-21T17:16:17Z</dcterms:created>
  <dcterms:modified xsi:type="dcterms:W3CDTF">2017-08-14T15:17:15Z</dcterms:modified>
</cp:coreProperties>
</file>